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315C"/>
    <a:srgbClr val="303032"/>
    <a:srgbClr val="3F57F2"/>
    <a:srgbClr val="CAC9C8"/>
    <a:srgbClr val="201545"/>
    <a:srgbClr val="6CC5D6"/>
    <a:srgbClr val="FFD2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1"/>
    <p:restoredTop sz="94694"/>
  </p:normalViewPr>
  <p:slideViewPr>
    <p:cSldViewPr snapToGrid="0" snapToObjects="1">
      <p:cViewPr varScale="1">
        <p:scale>
          <a:sx n="150" d="100"/>
          <a:sy n="150" d="100"/>
        </p:scale>
        <p:origin x="230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37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080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30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9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82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39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269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77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894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6F36-7FD9-5849-9F73-1AEC2B1242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76F36-7FD9-5849-9F73-1AEC2B12422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83CB2-ADFA-034F-BA5D-91C202446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71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5B90AEA-5AC0-0E4B-9CB6-FBF346464098}"/>
              </a:ext>
            </a:extLst>
          </p:cNvPr>
          <p:cNvSpPr/>
          <p:nvPr/>
        </p:nvSpPr>
        <p:spPr>
          <a:xfrm>
            <a:off x="293914" y="261257"/>
            <a:ext cx="4865914" cy="2601686"/>
          </a:xfrm>
          <a:prstGeom prst="rect">
            <a:avLst/>
          </a:prstGeom>
          <a:solidFill>
            <a:srgbClr val="3F57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Georgia Probe College Tour</a:t>
            </a:r>
          </a:p>
          <a:p>
            <a:pPr algn="ctr"/>
            <a:r>
              <a:rPr lang="en-US" sz="3200" dirty="0"/>
              <a:t>February 4, 2026 – </a:t>
            </a:r>
          </a:p>
          <a:p>
            <a:pPr algn="ctr"/>
            <a:r>
              <a:rPr lang="en-US" sz="3200"/>
              <a:t>March 13, </a:t>
            </a:r>
            <a:r>
              <a:rPr lang="en-US" sz="3200" dirty="0"/>
              <a:t>2026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08BE00-5662-444F-84CE-66C407F5E0F1}"/>
              </a:ext>
            </a:extLst>
          </p:cNvPr>
          <p:cNvSpPr/>
          <p:nvPr/>
        </p:nvSpPr>
        <p:spPr>
          <a:xfrm>
            <a:off x="5236029" y="261257"/>
            <a:ext cx="3766457" cy="2601686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EF2D80-F00C-1A41-8AC4-258B659B7DDC}"/>
              </a:ext>
            </a:extLst>
          </p:cNvPr>
          <p:cNvSpPr/>
          <p:nvPr/>
        </p:nvSpPr>
        <p:spPr>
          <a:xfrm>
            <a:off x="293914" y="3015341"/>
            <a:ext cx="990602" cy="1654627"/>
          </a:xfrm>
          <a:prstGeom prst="rect">
            <a:avLst/>
          </a:prstGeom>
          <a:solidFill>
            <a:srgbClr val="FFD24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50395F-69B0-434B-9744-77129052736D}"/>
              </a:ext>
            </a:extLst>
          </p:cNvPr>
          <p:cNvSpPr/>
          <p:nvPr/>
        </p:nvSpPr>
        <p:spPr>
          <a:xfrm>
            <a:off x="293914" y="4822367"/>
            <a:ext cx="990602" cy="1774376"/>
          </a:xfrm>
          <a:prstGeom prst="rect">
            <a:avLst/>
          </a:prstGeom>
          <a:solidFill>
            <a:srgbClr val="3F57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39E539-BEF3-5643-BADC-D2CA37E34E9B}"/>
              </a:ext>
            </a:extLst>
          </p:cNvPr>
          <p:cNvSpPr/>
          <p:nvPr/>
        </p:nvSpPr>
        <p:spPr>
          <a:xfrm>
            <a:off x="1389602" y="3015339"/>
            <a:ext cx="4114714" cy="3581404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201545"/>
                </a:solidFill>
              </a:rPr>
              <a:t>Connect with college representatives. Ask questions about your major, admissions, scholarships, and more!</a:t>
            </a:r>
          </a:p>
          <a:p>
            <a:pPr algn="ctr"/>
            <a:endParaRPr lang="en-US" sz="2400" b="1" dirty="0">
              <a:solidFill>
                <a:srgbClr val="201545"/>
              </a:solidFill>
            </a:endParaRPr>
          </a:p>
          <a:p>
            <a:pPr algn="ctr"/>
            <a:r>
              <a:rPr lang="en-US" sz="3800" b="1" dirty="0">
                <a:solidFill>
                  <a:srgbClr val="201545"/>
                </a:solidFill>
              </a:rPr>
              <a:t>RegisterProbe.com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9596A8-4EBA-6547-BE6A-CD70ABEE4B9F}"/>
              </a:ext>
            </a:extLst>
          </p:cNvPr>
          <p:cNvSpPr/>
          <p:nvPr/>
        </p:nvSpPr>
        <p:spPr>
          <a:xfrm>
            <a:off x="5609402" y="3015339"/>
            <a:ext cx="3393083" cy="3581404"/>
          </a:xfrm>
          <a:prstGeom prst="rect">
            <a:avLst/>
          </a:prstGeom>
          <a:solidFill>
            <a:srgbClr val="D631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Qr code&#10;&#10;Description automatically generated">
            <a:extLst>
              <a:ext uri="{FF2B5EF4-FFF2-40B4-BE49-F238E27FC236}">
                <a16:creationId xmlns:a16="http://schemas.microsoft.com/office/drawing/2014/main" id="{B107373B-EAD9-47AE-B792-2BC8DF218E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5357" y="3385455"/>
            <a:ext cx="2841172" cy="2841172"/>
          </a:xfrm>
          <a:prstGeom prst="rect">
            <a:avLst/>
          </a:prstGeom>
        </p:spPr>
      </p:pic>
      <p:pic>
        <p:nvPicPr>
          <p:cNvPr id="10" name="Picture 9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3CDF78F6-C57D-B67F-5EE5-A666F49D0B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4656" y="734739"/>
            <a:ext cx="4009201" cy="1643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775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34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DemandEngine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Jill VanMatre</dc:creator>
  <cp:lastModifiedBy>Zach Cox</cp:lastModifiedBy>
  <cp:revision>35</cp:revision>
  <cp:lastPrinted>2016-07-21T15:18:49Z</cp:lastPrinted>
  <dcterms:created xsi:type="dcterms:W3CDTF">2016-07-11T14:34:44Z</dcterms:created>
  <dcterms:modified xsi:type="dcterms:W3CDTF">2026-01-06T14:16:50Z</dcterms:modified>
</cp:coreProperties>
</file>