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D24E"/>
    <a:srgbClr val="201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7/12/19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0" y="60637"/>
            <a:ext cx="8037696" cy="26010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9733" y="2940242"/>
            <a:ext cx="70547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1545"/>
                </a:solidFill>
                <a:latin typeface="Gotham Book"/>
                <a:cs typeface="Gotham Book"/>
              </a:rPr>
              <a:t>Meet with college representatives from across the country!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6205" y="4056861"/>
            <a:ext cx="745159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201545"/>
                </a:solidFill>
                <a:latin typeface="Gotham Book"/>
                <a:cs typeface="Gotham Book"/>
              </a:rPr>
              <a:t>Enter Local Fair Name</a:t>
            </a:r>
          </a:p>
          <a:p>
            <a:pPr algn="ctr"/>
            <a:r>
              <a:rPr lang="en-US" sz="3500" b="1" dirty="0">
                <a:solidFill>
                  <a:srgbClr val="201545"/>
                </a:solidFill>
                <a:latin typeface="Gotham Book"/>
                <a:cs typeface="Gotham Book"/>
              </a:rPr>
              <a:t>Enter Local Fair Location</a:t>
            </a:r>
          </a:p>
          <a:p>
            <a:pPr algn="ctr"/>
            <a:r>
              <a:rPr lang="en-US" sz="3500" b="1" dirty="0">
                <a:solidFill>
                  <a:srgbClr val="201545"/>
                </a:solidFill>
                <a:latin typeface="Gotham Book"/>
                <a:cs typeface="Gotham Book"/>
              </a:rPr>
              <a:t>Enter Local Fair Date and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638" y="2677200"/>
            <a:ext cx="8686800" cy="223641"/>
          </a:xfrm>
          <a:prstGeom prst="rect">
            <a:avLst/>
          </a:prstGeom>
          <a:solidFill>
            <a:srgbClr val="201545"/>
          </a:solidFill>
          <a:ln>
            <a:solidFill>
              <a:srgbClr val="2015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55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Gotham Book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Zack Cox</cp:lastModifiedBy>
  <cp:revision>18</cp:revision>
  <cp:lastPrinted>2016-07-21T15:18:49Z</cp:lastPrinted>
  <dcterms:created xsi:type="dcterms:W3CDTF">2016-07-11T14:34:44Z</dcterms:created>
  <dcterms:modified xsi:type="dcterms:W3CDTF">2019-07-12T13:32:34Z</dcterms:modified>
</cp:coreProperties>
</file>